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59" r:id="rId4"/>
    <p:sldId id="258" r:id="rId5"/>
    <p:sldId id="261" r:id="rId6"/>
    <p:sldId id="262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334BED6-CC27-654B-B2CF-AF09E75C42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193EBA37-461F-88F5-9959-94BD2F68B1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2822D4C-8AF9-823D-8AAB-C268980D0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3C3B21-48D4-F973-E3EC-CC6C1413B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21A56D8-926A-503E-5AE0-F6C7E69F5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2854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A8A7AF6-AB41-A592-69D5-0296D8C3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5EB043D-C363-A7E3-C2D4-12C4AFF4B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2C85FB9-3CDC-DF12-4AD5-FAB2967C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0C6253A-914E-8915-975F-729B08423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184756A-219E-884B-146D-8715E05CB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1345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7F5E0881-9FC6-EA9E-D00B-503FF3125E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171B1E2-32BE-61E9-400F-D1F59813CE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6B9A8C6-A8BC-000E-2A4F-0DA5E4EDC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B1B5821-282F-3C50-22F6-F6FFF82F7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374C1CC-49A9-3524-4890-41EB791C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9848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0452C89-45A5-5A14-B97A-723ED1965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3D8B443-BA6B-891B-E110-7D8FD9DE9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F0B3A6B-A10E-906C-0A1F-BABE5F85A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27F6F70-D06A-0D2E-7F36-FF120C92B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D70177E-7648-0049-1BDC-F9ACC24BC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1947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DD3F2CF-F0BB-AECA-C116-7BB6B4DE4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96AB212-009C-445D-A9B2-ADA2E29E1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C4D0209-9ACD-432E-E595-EB3B3BA71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997641C-EDE7-934B-3737-2904937AE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6A56AAA-5B41-6DFD-57B2-8B0D8967A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47065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6447387-2363-341F-F282-0CB194211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EDA923B-1458-4695-5B37-84133AB6D7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EB6B5608-3FAF-D00C-8BA7-D9985C8DC3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59BDA57C-43BA-7249-EC83-418FAC62E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E3FDD2FB-70AE-E23C-8630-62DF5449E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483654A-D19E-B44A-3C21-4EBD3D4E7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73060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F4AA0D3-0276-8B8E-BBDA-0537ABC31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08EE6C1-1FFC-1DA9-B771-B4DA5356A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A7281D8-AF8A-88A2-24A8-9372AB6A4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4AB4EADB-733E-FEE6-6EA7-6BE9B7C46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62772B50-1C6E-265D-E7A8-D1FD40FA43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B7D95B06-2179-1D94-CF34-0241AB89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BA16A5DC-7C64-8C12-F6FA-BD005EE1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58AD74A-27B1-A661-E6FF-ECBC000A3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2332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6D7CCA3-E26D-1550-3A72-AF741F8FA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362C523E-E77C-29D8-8880-9A29E3BE6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A7E3A790-F80D-EC14-F19B-7749C11CB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2194505-7BAC-C92F-A442-78BAF215F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29299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D15159A7-E529-8608-6B4B-EBCF36DFC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6E33B019-C228-07A7-4466-70F5A28B6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991A8DB-A6C2-5D47-C5ED-1F1438692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7462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4A72544-4004-3864-1DE3-638E7A180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6EDA102-BDC0-404E-1ABE-A5BF8EEF2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D7EA46F3-7229-A671-BE08-3CD9E854F1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1217BB05-4DED-262C-B422-94DC9485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678DE8D-E7F2-18B8-77E9-F7EC6257E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651B1141-766C-D62B-F717-B52FCBED3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7284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AB67788-F4B9-C697-D5AA-B253CE650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28EE3FA-C251-8D83-69A9-C89D87AC4C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B834C6A1-9C78-2B40-2263-CEF153065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030D388-BB08-B80C-8F32-2C6A97697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623C9FC-518F-6A67-7ECC-456A42679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1EFD742-7E68-F8B0-17D7-775C42EF9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5454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C467F56C-C7C3-2A0D-A83C-10325AEF6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9D4177CF-5725-5C1F-162D-9A52B7B93C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5B93D3E-6A18-F5A4-A5AF-5D0BFF9EA2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5A99EC-6479-4418-BB87-A0D71854AAD7}" type="datetimeFigureOut">
              <a:rPr lang="hu-HU" smtClean="0"/>
              <a:t>2025. 04. 23.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56CC483-2106-6B52-6DCF-5368E377C9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12BF0D3-912C-7F1D-0B69-B4ADE7F00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EF5E08-3C00-4711-8BBA-66128DD0051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0875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3991F5F5-4AC1-8A3E-48FA-E760C2377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962" y="1123460"/>
            <a:ext cx="2670279" cy="512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1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C1F57-CD47-BF6A-2DAE-563CB90BF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F78F4097-BCEC-ADE4-EA47-515A35E28C73}"/>
              </a:ext>
            </a:extLst>
          </p:cNvPr>
          <p:cNvSpPr txBox="1"/>
          <p:nvPr/>
        </p:nvSpPr>
        <p:spPr>
          <a:xfrm>
            <a:off x="1280160" y="566928"/>
            <a:ext cx="6181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ROBOT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627162CB-F1FE-772B-ECF2-4FDC936BC139}"/>
              </a:ext>
            </a:extLst>
          </p:cNvPr>
          <p:cNvSpPr txBox="1"/>
          <p:nvPr/>
        </p:nvSpPr>
        <p:spPr>
          <a:xfrm>
            <a:off x="1280160" y="1237516"/>
            <a:ext cx="206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MESTERSÉGES INTELIGENCIA</a:t>
            </a:r>
          </a:p>
        </p:txBody>
      </p:sp>
      <p:pic>
        <p:nvPicPr>
          <p:cNvPr id="1026" name="Picture 2" descr="Helló, robotok! - könyvajánló a Szülővilágon">
            <a:extLst>
              <a:ext uri="{FF2B5EF4-FFF2-40B4-BE49-F238E27FC236}">
                <a16:creationId xmlns:a16="http://schemas.microsoft.com/office/drawing/2014/main" id="{6F5DFE1D-AD33-BD5E-2065-827B8A283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832" y="2263910"/>
            <a:ext cx="3067507" cy="395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F6C444C8-144B-2CB1-0701-19608BD448A6}"/>
              </a:ext>
            </a:extLst>
          </p:cNvPr>
          <p:cNvSpPr txBox="1"/>
          <p:nvPr/>
        </p:nvSpPr>
        <p:spPr>
          <a:xfrm>
            <a:off x="1291346" y="2263910"/>
            <a:ext cx="1719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ARTIFICIAL</a:t>
            </a:r>
          </a:p>
          <a:p>
            <a:r>
              <a:rPr lang="hu-HU" dirty="0"/>
              <a:t>INTELLIGENCE</a:t>
            </a:r>
          </a:p>
        </p:txBody>
      </p:sp>
    </p:spTree>
    <p:extLst>
      <p:ext uri="{BB962C8B-B14F-4D97-AF65-F5344CB8AC3E}">
        <p14:creationId xmlns:p14="http://schemas.microsoft.com/office/powerpoint/2010/main" val="1258428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D6ABE-7832-EA88-CFBD-DC55D895B6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FAD89BE1-67DC-6716-D003-B47810A75DC7}"/>
              </a:ext>
            </a:extLst>
          </p:cNvPr>
          <p:cNvSpPr txBox="1"/>
          <p:nvPr/>
        </p:nvSpPr>
        <p:spPr>
          <a:xfrm>
            <a:off x="2377439" y="768282"/>
            <a:ext cx="3426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MESTERSÉGES INTELIGENCIA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8FEE54EF-5176-0B92-2274-41697BA8A9AC}"/>
              </a:ext>
            </a:extLst>
          </p:cNvPr>
          <p:cNvSpPr txBox="1"/>
          <p:nvPr/>
        </p:nvSpPr>
        <p:spPr>
          <a:xfrm>
            <a:off x="588970" y="821186"/>
            <a:ext cx="2980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ROBOT</a:t>
            </a:r>
          </a:p>
        </p:txBody>
      </p:sp>
      <p:pic>
        <p:nvPicPr>
          <p:cNvPr id="2052" name="Picture 4" descr="A robotok előnyei és előnyei: miért fontosak? - EVS robot">
            <a:extLst>
              <a:ext uri="{FF2B5EF4-FFF2-40B4-BE49-F238E27FC236}">
                <a16:creationId xmlns:a16="http://schemas.microsoft.com/office/drawing/2014/main" id="{57A26C3E-EEFD-CE5A-A911-529F26094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948" y="4576314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obotic Process Automation">
            <a:extLst>
              <a:ext uri="{FF2B5EF4-FFF2-40B4-BE49-F238E27FC236}">
                <a16:creationId xmlns:a16="http://schemas.microsoft.com/office/drawing/2014/main" id="{725E95F1-CEAE-0AA8-086D-AA2FF34C7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97" y="1235866"/>
            <a:ext cx="2926080" cy="216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2A4E1474-8CFB-98BB-E620-D217382C2937}"/>
              </a:ext>
            </a:extLst>
          </p:cNvPr>
          <p:cNvSpPr txBox="1"/>
          <p:nvPr/>
        </p:nvSpPr>
        <p:spPr>
          <a:xfrm>
            <a:off x="4529761" y="1932170"/>
            <a:ext cx="687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 IPAR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FD181DCE-FA0E-F8CA-4183-284051D94341}"/>
              </a:ext>
            </a:extLst>
          </p:cNvPr>
          <p:cNvSpPr txBox="1"/>
          <p:nvPr/>
        </p:nvSpPr>
        <p:spPr>
          <a:xfrm>
            <a:off x="4455145" y="2332220"/>
            <a:ext cx="190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MEZŐGAZDASÁG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7A40E29D-B59D-687F-5732-267B504300EF}"/>
              </a:ext>
            </a:extLst>
          </p:cNvPr>
          <p:cNvSpPr txBox="1"/>
          <p:nvPr/>
        </p:nvSpPr>
        <p:spPr>
          <a:xfrm>
            <a:off x="4491991" y="3742877"/>
            <a:ext cx="1757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 EGÉSZSÉGŰGY</a:t>
            </a:r>
          </a:p>
        </p:txBody>
      </p:sp>
      <p:pic>
        <p:nvPicPr>
          <p:cNvPr id="4098" name="Picture 2" descr="Az emberarcú – robotok a gyógyászatban">
            <a:extLst>
              <a:ext uri="{FF2B5EF4-FFF2-40B4-BE49-F238E27FC236}">
                <a16:creationId xmlns:a16="http://schemas.microsoft.com/office/drawing/2014/main" id="{2C386427-3E4F-C04C-585A-A21F14111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315" y="5008630"/>
            <a:ext cx="365760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botok a mezőgazdaságban – azonnal rendelkezésre álló munkaerőt  képviselnek - Agroinform.hu">
            <a:extLst>
              <a:ext uri="{FF2B5EF4-FFF2-40B4-BE49-F238E27FC236}">
                <a16:creationId xmlns:a16="http://schemas.microsoft.com/office/drawing/2014/main" id="{DC7037B0-4343-FD15-D3C5-769D998C2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866" y="558270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100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546A620F-5959-5350-0359-88EA20E3F488}"/>
              </a:ext>
            </a:extLst>
          </p:cNvPr>
          <p:cNvSpPr txBox="1"/>
          <p:nvPr/>
        </p:nvSpPr>
        <p:spPr>
          <a:xfrm>
            <a:off x="2571435" y="1341344"/>
            <a:ext cx="333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MESTERSÉGES INTELIGENCIA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CA0D4AAA-DE86-C93A-392C-0E6FB23578CA}"/>
              </a:ext>
            </a:extLst>
          </p:cNvPr>
          <p:cNvSpPr txBox="1"/>
          <p:nvPr/>
        </p:nvSpPr>
        <p:spPr>
          <a:xfrm>
            <a:off x="1151300" y="1341344"/>
            <a:ext cx="1420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ROBOT</a:t>
            </a:r>
          </a:p>
        </p:txBody>
      </p:sp>
      <p:pic>
        <p:nvPicPr>
          <p:cNvPr id="5122" name="Picture 2" descr="A Gemini Robotics elhozza a mesterséges intelligenciát a fizikai világba -  ITBUSINESS">
            <a:extLst>
              <a:ext uri="{FF2B5EF4-FFF2-40B4-BE49-F238E27FC236}">
                <a16:creationId xmlns:a16="http://schemas.microsoft.com/office/drawing/2014/main" id="{9C2543A4-9208-E8E3-4212-081BAE905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46" y="151949"/>
            <a:ext cx="2695575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epper robot">
            <a:extLst>
              <a:ext uri="{FF2B5EF4-FFF2-40B4-BE49-F238E27FC236}">
                <a16:creationId xmlns:a16="http://schemas.microsoft.com/office/drawing/2014/main" id="{6F9AA94E-FDAC-E061-7FF4-6D4782902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507" y="4433951"/>
            <a:ext cx="3224784" cy="181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399EE4ED-3C85-8548-D3D5-875385771D00}"/>
              </a:ext>
            </a:extLst>
          </p:cNvPr>
          <p:cNvSpPr txBox="1"/>
          <p:nvPr/>
        </p:nvSpPr>
        <p:spPr>
          <a:xfrm>
            <a:off x="6257546" y="2313206"/>
            <a:ext cx="1471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BESZÉLŐ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7D45C551-5478-8204-5878-4A34A1723D42}"/>
              </a:ext>
            </a:extLst>
          </p:cNvPr>
          <p:cNvSpPr txBox="1"/>
          <p:nvPr/>
        </p:nvSpPr>
        <p:spPr>
          <a:xfrm>
            <a:off x="4625075" y="2180963"/>
            <a:ext cx="11623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hu-HU" b="0" i="0" dirty="0">
                <a:solidFill>
                  <a:srgbClr val="000000"/>
                </a:solidFill>
                <a:effectLst/>
                <a:latin typeface="-apple-system"/>
              </a:rPr>
              <a:t>CHATBOT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E7C83A2E-5FC7-D744-00EF-8234004476B5}"/>
              </a:ext>
            </a:extLst>
          </p:cNvPr>
          <p:cNvSpPr txBox="1"/>
          <p:nvPr/>
        </p:nvSpPr>
        <p:spPr>
          <a:xfrm>
            <a:off x="3269365" y="2180963"/>
            <a:ext cx="1471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hu-HU" b="0" i="0" dirty="0">
                <a:solidFill>
                  <a:srgbClr val="000000"/>
                </a:solidFill>
                <a:effectLst/>
                <a:latin typeface="-apple-system"/>
              </a:rPr>
              <a:t>RPA ÜZLETI</a:t>
            </a:r>
          </a:p>
        </p:txBody>
      </p:sp>
      <p:pic>
        <p:nvPicPr>
          <p:cNvPr id="5128" name="Picture 8" descr="Azt hinnéd, ez egy Beatles dal, pedig egy robot írta | 24.hu">
            <a:extLst>
              <a:ext uri="{FF2B5EF4-FFF2-40B4-BE49-F238E27FC236}">
                <a16:creationId xmlns:a16="http://schemas.microsoft.com/office/drawing/2014/main" id="{CD9BF580-C765-B662-B5B8-6B2C9D7BA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81" y="195704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7C1430F-F22B-0BB8-F49A-D3E5D291E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132" y="2119253"/>
            <a:ext cx="2857500" cy="160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C542D57F-0461-3A84-B943-84D5692E434E}"/>
              </a:ext>
            </a:extLst>
          </p:cNvPr>
          <p:cNvSpPr txBox="1"/>
          <p:nvPr/>
        </p:nvSpPr>
        <p:spPr>
          <a:xfrm>
            <a:off x="6555346" y="3052293"/>
            <a:ext cx="1004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ZENÉLŐ</a:t>
            </a:r>
          </a:p>
        </p:txBody>
      </p:sp>
      <p:pic>
        <p:nvPicPr>
          <p:cNvPr id="6" name="Picture 2" descr="A régió legnagyobb robotkiállítása egy okosplázában - Műszaki Magazin">
            <a:extLst>
              <a:ext uri="{FF2B5EF4-FFF2-40B4-BE49-F238E27FC236}">
                <a16:creationId xmlns:a16="http://schemas.microsoft.com/office/drawing/2014/main" id="{58912FEC-6A25-751E-ED58-02F5B587EAA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09" y="4010011"/>
            <a:ext cx="2880000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29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A6FA4-3325-B274-9114-8037FF37C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1A3A18CE-4A6B-1A2E-33E2-F9BE28B20CD2}"/>
              </a:ext>
            </a:extLst>
          </p:cNvPr>
          <p:cNvSpPr txBox="1"/>
          <p:nvPr/>
        </p:nvSpPr>
        <p:spPr>
          <a:xfrm>
            <a:off x="2393617" y="1311646"/>
            <a:ext cx="390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MESTERSÉGES INTELIGENCIA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8905BF27-BC22-B77E-405A-4CFB26EE0FB6}"/>
              </a:ext>
            </a:extLst>
          </p:cNvPr>
          <p:cNvSpPr txBox="1"/>
          <p:nvPr/>
        </p:nvSpPr>
        <p:spPr>
          <a:xfrm>
            <a:off x="445946" y="1326488"/>
            <a:ext cx="2980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ROBOT</a:t>
            </a:r>
          </a:p>
        </p:txBody>
      </p:sp>
      <p:pic>
        <p:nvPicPr>
          <p:cNvPr id="4098" name="Picture 2" descr="LANDZO QUINCY Interactive Learning Robot: Teach Drawing, Math, and India |  Ubuy">
            <a:extLst>
              <a:ext uri="{FF2B5EF4-FFF2-40B4-BE49-F238E27FC236}">
                <a16:creationId xmlns:a16="http://schemas.microsoft.com/office/drawing/2014/main" id="{12C37B65-E89C-3249-9502-DB9EC0ABB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89"/>
            <a:ext cx="3388423" cy="323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E766336-1B44-4F31-474D-FF41F3CE8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119" y="3207414"/>
            <a:ext cx="2708910" cy="204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8B14FC0F-AA46-1320-8EC6-60E3701758CE}"/>
              </a:ext>
            </a:extLst>
          </p:cNvPr>
          <p:cNvSpPr txBox="1"/>
          <p:nvPr/>
        </p:nvSpPr>
        <p:spPr>
          <a:xfrm>
            <a:off x="346065" y="2757451"/>
            <a:ext cx="206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LEGO ROBOTOK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C8A290A8-221D-F9A4-8654-F91D6A2ADD48}"/>
              </a:ext>
            </a:extLst>
          </p:cNvPr>
          <p:cNvSpPr txBox="1"/>
          <p:nvPr/>
        </p:nvSpPr>
        <p:spPr>
          <a:xfrm>
            <a:off x="445945" y="1980193"/>
            <a:ext cx="250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RAJZOLÓ ROBOTOK</a:t>
            </a:r>
          </a:p>
        </p:txBody>
      </p:sp>
      <p:pic>
        <p:nvPicPr>
          <p:cNvPr id="3076" name="Picture 4" descr="Szegedi Tudományegyetem | Robotok segítik az oktatást az SZTE-n - videó">
            <a:extLst>
              <a:ext uri="{FF2B5EF4-FFF2-40B4-BE49-F238E27FC236}">
                <a16:creationId xmlns:a16="http://schemas.microsoft.com/office/drawing/2014/main" id="{AB5A5A61-F78B-F3CD-7946-DD4257350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168" y="4909495"/>
            <a:ext cx="2743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99F53DB5-7189-40B8-78F8-B6BA05B1FCF5}"/>
              </a:ext>
            </a:extLst>
          </p:cNvPr>
          <p:cNvSpPr txBox="1"/>
          <p:nvPr/>
        </p:nvSpPr>
        <p:spPr>
          <a:xfrm>
            <a:off x="346065" y="3226490"/>
            <a:ext cx="1105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BeeBot</a:t>
            </a:r>
          </a:p>
        </p:txBody>
      </p:sp>
    </p:spTree>
    <p:extLst>
      <p:ext uri="{BB962C8B-B14F-4D97-AF65-F5344CB8AC3E}">
        <p14:creationId xmlns:p14="http://schemas.microsoft.com/office/powerpoint/2010/main" val="916383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970F73A-8B38-2519-66C4-907D1D0FD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379" y="1897683"/>
            <a:ext cx="6280000" cy="358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031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29</Words>
  <Application>Microsoft Office PowerPoint</Application>
  <PresentationFormat>Szélesvásznú</PresentationFormat>
  <Paragraphs>20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-apple-system</vt:lpstr>
      <vt:lpstr>Aptos</vt:lpstr>
      <vt:lpstr>Aptos Display</vt:lpstr>
      <vt:lpstr>Arial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Bifkovics Béla</dc:creator>
  <cp:lastModifiedBy>Bifkovics Béla</cp:lastModifiedBy>
  <cp:revision>18</cp:revision>
  <dcterms:created xsi:type="dcterms:W3CDTF">2025-04-15T07:05:29Z</dcterms:created>
  <dcterms:modified xsi:type="dcterms:W3CDTF">2025-04-23T17:12:27Z</dcterms:modified>
</cp:coreProperties>
</file>